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9" r:id="rId2"/>
    <p:sldId id="15949" r:id="rId3"/>
    <p:sldId id="15958" r:id="rId4"/>
    <p:sldId id="15956" r:id="rId5"/>
    <p:sldId id="15953" r:id="rId6"/>
    <p:sldId id="15966" r:id="rId7"/>
    <p:sldId id="15960" r:id="rId8"/>
    <p:sldId id="15959" r:id="rId9"/>
    <p:sldId id="15962" r:id="rId10"/>
    <p:sldId id="15963" r:id="rId11"/>
    <p:sldId id="15965" r:id="rId12"/>
    <p:sldId id="15951" r:id="rId13"/>
    <p:sldId id="33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  <a:srgbClr val="4472C4"/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6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3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283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F2AA-2B62-7FB7-B74E-662B03E1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AC0BD2-09B8-3AE7-8189-618821C01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679DFC-479D-9B97-7E5A-60CF1E60D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706F10-FF0F-01DF-8292-ABEDA63F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5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37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C998-29A2-9A9C-FC59-AEC50206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BD4EFE-3EAC-BF2A-494A-185A83B6C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7EAA83-D4B4-0902-054A-257C1C32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88B8F-35F2-58E4-121E-7D7EAED7E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2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2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8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jiahao.baidu.com/s?id=1809855273467560392&amp;wfr=spider&amp;for=pc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sohu.com/a/781287741_12174832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csdn.net/xiaoxu_yy/article/details/12245571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279269" y="2338666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智云体育</a:t>
            </a:r>
            <a:r>
              <a:rPr lang="en-US" altLang="zh-CN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学生体测信息管理系统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3D04E1-1FF9-412E-B6BF-69118D2BEF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78"/>
          <a:stretch/>
        </p:blipFill>
        <p:spPr>
          <a:xfrm>
            <a:off x="911446" y="1201247"/>
            <a:ext cx="6103694" cy="2032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A0AC67-7632-48DA-B5F3-D087BAF18F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860"/>
          <a:stretch/>
        </p:blipFill>
        <p:spPr>
          <a:xfrm>
            <a:off x="911446" y="3473960"/>
            <a:ext cx="5558510" cy="2747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604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A12E17-DE4C-47A8-8C54-32EDCFC7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42" y="1195770"/>
            <a:ext cx="4767266" cy="2454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7DC61D-0B2D-4325-A7C5-19A122C2C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42" y="3775647"/>
            <a:ext cx="6576039" cy="2533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597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6"/>
              </a:rPr>
              <a:t>https://blog.csdn.net/xiaoxu_yy/article/details/122455711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7"/>
              </a:rPr>
              <a:t>https://www.sohu.com/a/781287741_121748326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8"/>
              </a:rPr>
              <a:t>https://baijiahao.baidu.com/s?id=1809855273467560392&amp;wfr=spider&amp;for=pc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https://blog.csdn.net/weixin_44611096/article/details/111310233</a:t>
            </a:r>
          </a:p>
          <a:p>
            <a:pPr marL="457200" indent="-457200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1" y="4213409"/>
            <a:ext cx="192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r>
              <a:rPr lang="zh-CN" altLang="en-US" dirty="0"/>
              <a:t>业务流图绘制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78213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HIPO</a:t>
            </a:r>
            <a:r>
              <a:rPr lang="zh-CN" altLang="en-US" dirty="0"/>
              <a:t>图制作</a:t>
            </a:r>
            <a:endParaRPr lang="en-US" altLang="zh-CN" dirty="0"/>
          </a:p>
          <a:p>
            <a:r>
              <a:rPr lang="zh-CN" altLang="en-US" dirty="0"/>
              <a:t>数据库设计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 组长打分：</a:t>
            </a:r>
            <a:endParaRPr lang="en-US" altLang="zh-CN" dirty="0"/>
          </a:p>
          <a:p>
            <a:r>
              <a:rPr lang="en-US" altLang="zh-CN" dirty="0"/>
              <a:t> 93/100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界面设计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6013538" y="1311038"/>
            <a:ext cx="3398500" cy="615736"/>
            <a:chOff x="8196784" y="2120852"/>
            <a:chExt cx="3584354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3" y="2177555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en-US" altLang="zh-CN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HIPO</a:t>
              </a:r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图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661815" y="2087461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业务流图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369550" y="2881380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界面设计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830767" y="4398144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关键算法设计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70707" y="5098976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319877" y="5221625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56654" y="5851466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5005824" y="5974115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86885" y="3660960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数据库设计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087-13A0-3EA9-9973-CEF61AD3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D89CDCA6-BB4B-0B49-D323-967D3D2C17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AE8FF-A079-CFFA-43FA-72194FD5AF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66D6646B-D82E-8FF5-8110-F03AEF96453F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74EF0F-A195-88BD-C6DD-649E867A9774}"/>
              </a:ext>
            </a:extLst>
          </p:cNvPr>
          <p:cNvSpPr/>
          <p:nvPr/>
        </p:nvSpPr>
        <p:spPr>
          <a:xfrm>
            <a:off x="1064914" y="316688"/>
            <a:ext cx="388170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HIPO</a:t>
            </a: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6AAA36-C278-BEA4-D419-93A9350ADA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738031-E3F2-4F3B-A627-D64FB2B99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14" y="1692591"/>
            <a:ext cx="10580914" cy="21321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93D3D0-ADC4-4C5A-AFB5-F236B61921A6}"/>
              </a:ext>
            </a:extLst>
          </p:cNvPr>
          <p:cNvSpPr txBox="1"/>
          <p:nvPr/>
        </p:nvSpPr>
        <p:spPr>
          <a:xfrm>
            <a:off x="946527" y="1272838"/>
            <a:ext cx="307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HIPO</a:t>
            </a:r>
            <a:r>
              <a:rPr lang="zh-CN" altLang="en-US" dirty="0">
                <a:solidFill>
                  <a:schemeClr val="bg1"/>
                </a:solidFill>
              </a:rPr>
              <a:t>图部分内容展示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D44950-7AD4-4F6F-B766-5296A527C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50" y="4087807"/>
            <a:ext cx="10519442" cy="21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5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业务流图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750FB6-71B6-42FD-9B3E-C01ABB510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80" y="1314708"/>
            <a:ext cx="7308546" cy="512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9A5DFA-F172-4D5E-9057-60260A411D47}"/>
              </a:ext>
            </a:extLst>
          </p:cNvPr>
          <p:cNvSpPr txBox="1"/>
          <p:nvPr/>
        </p:nvSpPr>
        <p:spPr>
          <a:xfrm>
            <a:off x="557981" y="1634290"/>
            <a:ext cx="22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部分业务流图展示</a:t>
            </a:r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界面设计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D02F0-DD01-F915-41FF-D37479BF1EB3}"/>
              </a:ext>
            </a:extLst>
          </p:cNvPr>
          <p:cNvSpPr txBox="1"/>
          <p:nvPr/>
        </p:nvSpPr>
        <p:spPr>
          <a:xfrm>
            <a:off x="8178800" y="470746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部分界面设计截图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CF7B99-FAE5-447C-9802-CEAA19405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36" y="1424866"/>
            <a:ext cx="1907210" cy="4008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B4F108-F2D3-4D51-9816-EB8E5FA2D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896" y="1387980"/>
            <a:ext cx="1988604" cy="40820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1EA9B8-1D4E-44F8-890D-0E874B8FC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250" y="1424866"/>
            <a:ext cx="1988604" cy="40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界面设计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D02F0-DD01-F915-41FF-D37479BF1EB3}"/>
              </a:ext>
            </a:extLst>
          </p:cNvPr>
          <p:cNvSpPr txBox="1"/>
          <p:nvPr/>
        </p:nvSpPr>
        <p:spPr>
          <a:xfrm>
            <a:off x="8055856" y="4876514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部分界面设计截图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D39CDF-CD81-43D3-B5C8-D09F8B6B1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4" y="1336750"/>
            <a:ext cx="5270702" cy="2543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B3A456-9E26-4BB2-A8B2-93267055E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12" y="951583"/>
            <a:ext cx="6262704" cy="30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985A-CBAD-3830-5B47-180CCF38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3F16C250-8E6A-A824-C48A-21EDC51B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2FCCC9-BF4C-4809-064C-BADE4DE8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5AA2AC71-7F82-3EFB-609A-1520BF959528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数据库设计</a:t>
            </a:r>
            <a:endParaRPr lang="id-ID" sz="4000" b="1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latin typeface="Calibri" panose="020F0502020204030204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CFF7C4-C8CB-A03B-39A2-4C179A3D1F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3A8EA3-1F3E-DE91-F579-FC53554EF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668" y="1151467"/>
            <a:ext cx="6613655" cy="5126527"/>
          </a:xfrm>
          <a:prstGeom prst="roundRect">
            <a:avLst>
              <a:gd name="adj" fmla="val 29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0ED70C-B58A-2618-5A0F-40E7E828A358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概念模型</a:t>
            </a:r>
          </a:p>
        </p:txBody>
      </p:sp>
    </p:spTree>
    <p:extLst>
      <p:ext uri="{BB962C8B-B14F-4D97-AF65-F5344CB8AC3E}">
        <p14:creationId xmlns:p14="http://schemas.microsoft.com/office/powerpoint/2010/main" val="120630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数据库设计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D5C0AD52-1AB8-2CE2-06D3-DF92F2A6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92" y="1146458"/>
            <a:ext cx="7382933" cy="5072990"/>
          </a:xfrm>
          <a:prstGeom prst="roundRect">
            <a:avLst>
              <a:gd name="adj" fmla="val 16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9EFB59-DF1A-FFAD-4AE4-E8F0295CD2AC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物理模型</a:t>
            </a:r>
          </a:p>
        </p:txBody>
      </p:sp>
    </p:spTree>
    <p:extLst>
      <p:ext uri="{BB962C8B-B14F-4D97-AF65-F5344CB8AC3E}">
        <p14:creationId xmlns:p14="http://schemas.microsoft.com/office/powerpoint/2010/main" val="26984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0F1FE6-710E-46FE-96D1-F0F7611FC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03" y="1137237"/>
            <a:ext cx="5165795" cy="2046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4968A0-E52A-410E-AE6A-78C5B3838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87" y="3754820"/>
            <a:ext cx="5164111" cy="2291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EA1043-F2FA-476D-BDA2-44D682EC9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217" y="1137237"/>
            <a:ext cx="4184150" cy="224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8037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220</Words>
  <Application>Microsoft Office PowerPoint</Application>
  <PresentationFormat>宽屏</PresentationFormat>
  <Paragraphs>71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阿里巴巴普惠体 2.0 115 Black</vt:lpstr>
      <vt:lpstr>阿里巴巴普惠体 H</vt:lpstr>
      <vt:lpstr>等线</vt:lpstr>
      <vt:lpstr>等线 Light</vt:lpstr>
      <vt:lpstr>黑体</vt:lpstr>
      <vt:lpstr>腾讯体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懿 蔡</cp:lastModifiedBy>
  <cp:revision>67</cp:revision>
  <dcterms:created xsi:type="dcterms:W3CDTF">2024-09-22T06:26:37Z</dcterms:created>
  <dcterms:modified xsi:type="dcterms:W3CDTF">2024-11-16T07:35:00Z</dcterms:modified>
</cp:coreProperties>
</file>